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7388F-EAAB-4F98-97AA-EC1061C97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B79064-55C3-4395-B17F-DFC729DC0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2D6BD-9ED1-4780-BD6E-10C07EB5C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5364FE-E10F-418D-898C-9109852A2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17CA51-A4A3-400A-8DA3-A8E324CA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8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A19DA-436D-4983-9DDD-4C33D4DC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6B654C-60DF-43F0-9FA1-4BAA2C74A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2CC491-821E-4B80-9A29-154FDA367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E6F3ED-A091-425F-AFFE-7AEB9A2DC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C32588-5929-4712-AA2C-C343D5E78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9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73FEF-A48B-4452-937F-EAF6A0F39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4FC0B-94FF-4957-9294-A65F39F48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AEED53-164E-4C4D-A355-D1116550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3497C9-1CE3-46AD-8FF4-336BF39E1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A5ECB9-AC64-4A23-8C33-49875969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10766-6353-44C2-AEFD-15CAA78F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0B75D-F62B-408D-9885-AA39049957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8238E9-0CDD-479B-8CFF-F50FFEB45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0F7EEA-EFE7-47CB-9759-C7A36323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351975-DA40-446A-A38A-934D6ACD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68404-8BB9-4505-96C3-A732812E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52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2AD96-58E2-49F2-8ED5-91EBEAC19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0CCA2C-7624-43D5-B2A5-038CA2E12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00858D-DC48-4808-B21E-2DB83BC61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D2F9B8-B8A6-4548-9AFA-F89EDDFE3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7795CA1-B8ED-4E70-B588-7950426C7E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8523F3-E162-4167-8C58-2E82D1DC1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D4A5B6-5F6C-4F36-9A2A-0CD9C9B6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21780B-A428-4830-A7FD-760E15B69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8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B0A40-3F10-4252-8724-B2F8CD05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1799B6-D1B9-4509-AC81-FC85A5E6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FC8377-5F83-42C9-8239-E1C4628F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B92498-5B55-4F2F-872E-D6151A78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33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892255-5E56-4D01-87C2-5BE86621B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3E8F814-7987-46FD-BF39-6DF70DB1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81EA4A-F321-45DF-A2DF-EB53DE75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61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FDB02-8F1F-44A1-8B08-668893A7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C4665-701E-473E-98C7-ADDE46695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330503-BFDD-46D8-A2D3-A8E86A803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DF3C25-8A3F-4078-99CB-D8912706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0EE07F-64FE-41CA-8B13-DC882AA4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20552C-A3EE-467A-9149-3663957E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12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EA356-3CB1-4170-A37F-08F181B6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232964-80FA-4545-BF26-0FEF3AC09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D9C5D0-F57A-420F-BF16-7CD6DAAFF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36B7CB-0004-472E-8935-30D2B120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378E74-843B-4F89-84A3-430AA466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238CA8-FEAF-41C1-A37A-BFA17A2A0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3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3BE00-A535-4069-A2E6-58AE1CA9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CB5E90-5A76-4531-985F-1CA00F065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CAF4A-F4D4-43EF-B2CD-A0495CA3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963B6A-EFDA-47AC-9CF4-ABF0B749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4F8074-C9C2-4807-B80B-4DDA70EAD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9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9969F8F-0EE6-4FE9-A4D1-64711B3AF4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0868F5-56D3-47DE-A0E9-1336D330E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584B2-4CE0-4532-B21A-547677F9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109F1A-57C8-4273-A36B-07B5C5AC4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124BF-5571-4F18-A70E-32D69B9A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59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54371-6304-4382-9973-190323AF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1A7001-9DF7-49EE-9C96-54EB2EE82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0FE028-328C-4FF8-8E1F-EAE234E11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368FA-B115-434C-AFD6-7425D0616B56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F8440F-9A8B-4C64-A7E1-9CCDB50AA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EF704D-5E1A-4C6D-BFCA-C4DB6F746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90297-C328-4BAD-8949-49F2A0A82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74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2E54039-15B6-4E78-B66E-443DBF5B5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2" y="1335916"/>
            <a:ext cx="5060774" cy="65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D1FC15F-4134-4ACA-BF85-DBDE5F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61" y="2868600"/>
            <a:ext cx="1994958" cy="166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47B3363-2B7E-40FB-9673-C0130145E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32" y="3235907"/>
            <a:ext cx="1923874" cy="163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654EA1-2DA4-438F-9FC7-561856CB71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4" y="1365726"/>
            <a:ext cx="4228800" cy="39046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F064E2-D57C-4DFC-9160-6B90FA3C29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2" b="21681"/>
          <a:stretch/>
        </p:blipFill>
        <p:spPr>
          <a:xfrm>
            <a:off x="10160009" y="171761"/>
            <a:ext cx="1660636" cy="9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879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2024-04-23T14:00:17Z</dcterms:created>
  <dcterms:modified xsi:type="dcterms:W3CDTF">2024-04-24T11:31:15Z</dcterms:modified>
</cp:coreProperties>
</file>